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63" r:id="rId6"/>
    <p:sldId id="271" r:id="rId7"/>
    <p:sldId id="272" r:id="rId8"/>
    <p:sldId id="275" r:id="rId9"/>
    <p:sldId id="274" r:id="rId10"/>
    <p:sldId id="273" r:id="rId11"/>
    <p:sldId id="276" r:id="rId12"/>
    <p:sldId id="277" r:id="rId13"/>
    <p:sldId id="278" r:id="rId14"/>
  </p:sldIdLst>
  <p:sldSz cx="12192000" cy="6858000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B92632-79CC-4C89-BB12-CE2F020331B8}" v="1143" dt="2024-11-27T18:16:55.821"/>
    <p1510:client id="{95FC744B-C292-483D-A6C5-BF54D7780E24}" v="353" dt="2024-11-27T17:34:07.5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18FC31-D99C-47B7-A884-1ED76041D91A}" type="datetimeFigureOut">
              <a:rPr lang="es-EC" smtClean="0"/>
              <a:t>29/11/2024</a:t>
            </a:fld>
            <a:endParaRPr lang="es-EC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50150-62BE-40EA-84E0-FB893BE917AF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58694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2B964-321C-72FB-1C74-6B37F7171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1CE5F0-F50F-F8FE-6E04-611CF546D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78132A-50B9-7AE3-7021-A627446C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23159-5E3A-4CAD-96C0-B81462FE6DA0}" type="datetime1">
              <a:rPr lang="es-EC" smtClean="0"/>
              <a:t>29/11/2024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500C92B-6981-B7A5-85BE-70A833D81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D15293-22EF-518E-854F-022B8B194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64472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3EFB9-44FE-8B66-C95D-B6DA14153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33D936C-23A3-B8AC-2667-E8FB412EAB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2C9F8B-F475-B0BA-44C6-27ECCA0F6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7BFE0-FA27-44A3-9034-F97559B60C2E}" type="datetime1">
              <a:rPr lang="es-EC" smtClean="0"/>
              <a:t>29/11/2024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43A64A-FDC5-C2A7-4A19-C3F4EE4ED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0C6DE0-A731-63A8-2F4A-659B87743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2898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46B9D7-AFAA-3333-22AD-7E8F3406A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CBAFD18-B757-CB6E-7790-A177C94F4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FDCE71-BF9C-DA2E-3341-7E0BE5EB1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ADFAB-75D8-4B52-A785-7C4EF8A72FA9}" type="datetime1">
              <a:rPr lang="es-EC" smtClean="0"/>
              <a:t>29/11/2024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BE38FD-910F-7325-57DB-F3C285394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896B7E-AA54-F6C2-B68B-A8F5F4C1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61757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521B8C-9B4C-F9F4-B481-0F8306B2E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E89079-5C78-AE6D-2732-1D6724F8F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24F460-2731-E9F6-5615-C4879193A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47DA3-811E-447C-B859-F7C67CEA9C52}" type="datetime1">
              <a:rPr lang="es-EC" smtClean="0"/>
              <a:t>29/11/2024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98E7ACF-D505-A31E-D2DB-FD2F1B089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DD31A7-F066-4A97-8190-D6CD841C5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14024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76EC2-B3A7-3846-93BF-B15C665D6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CB266D-7D41-7633-857A-1F1E1C370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6E3E08-57B3-93DA-979F-737F25F4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031AA-0120-46B7-9138-F72FD1BF93FF}" type="datetime1">
              <a:rPr lang="es-EC" smtClean="0"/>
              <a:t>29/11/2024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23D11E-745D-9E3A-6BAF-5121EC8A1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6643151-922B-BFD3-9E7A-03CA8CB3F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599457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642F00-062C-91C1-6772-352CB720F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F647C1-47B5-F1A3-43B3-F8FF52CFB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D56042-20FF-599E-2AA4-A35EC85625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AD71183-D670-73B6-C375-8EAC9B5FB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E13C-5F5C-41F7-ABA6-5FA37FA5777E}" type="datetime1">
              <a:rPr lang="es-EC" smtClean="0"/>
              <a:t>29/11/2024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4057FF-2271-F861-859E-73077AE98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2ECED07-4AE4-EEF5-28F5-0909F4C12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106813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09269C-AC1F-F0A7-1DA5-E3699B43C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CCA904-1A70-BE98-66DE-5B679DBBAA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65BFE79-D0DA-F0B1-1826-DD8756EBC3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755F278-FB76-9D7E-1FE4-0248C524A5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4CE02CA-8450-1D47-D93D-F562BCCF3E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F6B1FC9-B6B0-F6B2-B43B-45653F7AE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04BA1-AC7E-4D8A-89FE-D61EC442C82B}" type="datetime1">
              <a:rPr lang="es-EC" smtClean="0"/>
              <a:t>29/11/2024</a:t>
            </a:fld>
            <a:endParaRPr lang="es-EC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AB35839-55D3-A525-DE7D-B1938E2CC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D032078-87E3-A68D-0A07-2C31B1764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239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AF7E52-5AB5-65A3-63AF-0C48D5321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90046FE-0033-2C9A-37C2-A33F15E32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9DBEB-7F3D-4621-AB95-9387443B20A2}" type="datetime1">
              <a:rPr lang="es-EC" smtClean="0"/>
              <a:t>29/11/2024</a:t>
            </a:fld>
            <a:endParaRPr lang="es-EC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DE7A03A-80D4-4B98-4C95-159E68A4D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BF382C8-0CAA-9D79-EE50-775182313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02664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E5E6BAE-D3D3-1ECD-7196-D6B55F583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AA92-026A-4A6F-998A-923F32F24039}" type="datetime1">
              <a:rPr lang="es-EC" smtClean="0"/>
              <a:t>29/11/2024</a:t>
            </a:fld>
            <a:endParaRPr lang="es-EC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2D99E96-4E0F-F149-470D-6A144C031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8D5B2E5-2D5B-B9BD-D5BB-2FF83F5FA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262826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82D896-43E7-D4A5-F59C-37B6D9A10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45F120-532C-CF76-13B6-4B05F167C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1082EA-0E09-AEC1-88C7-AE9DEA475E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F59FFED-FC6A-8CEE-ABA4-344B4FCE3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F9FDB-B6DB-44F3-8D4A-E9C64A3FF633}" type="datetime1">
              <a:rPr lang="es-EC" smtClean="0"/>
              <a:t>29/11/2024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576313-4A10-C88F-FB69-510DBA7DE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39D178-C205-E2C2-F668-F9F95FBDF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66522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E96EF2-E0E8-2620-63AD-4DA320937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3E34B7A-6140-3A6E-E90D-DC04FF8C89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850505-81AC-031D-3ACB-35436F4EE5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F60AAE-73BB-980B-B556-480AA114E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A98E2-EAD5-40A1-9D80-330C59DA98FE}" type="datetime1">
              <a:rPr lang="es-EC" smtClean="0"/>
              <a:t>29/11/2024</a:t>
            </a:fld>
            <a:endParaRPr lang="es-EC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7DD167-6933-9BB2-7C23-CDDBD4520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DEE3EE4-3588-B209-8DD3-2CEF23EF4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3544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0E9E410-F34E-27EE-4870-44F72ABED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0DFF67F-E253-A860-5B60-71C6299DC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E855B0-9B88-7E02-8D4F-308004089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D8B548-C645-418B-A9EA-6B5E96D7A4CD}" type="datetime1">
              <a:rPr lang="es-EC" smtClean="0"/>
              <a:t>29/11/2024</a:t>
            </a:fld>
            <a:endParaRPr lang="es-EC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9C4419-228B-6A7B-41F6-7ADD072BE6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E6F8C9-E8E6-FC19-C22E-D1A60BA10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825AF5-26D6-45B9-B7A5-790767C6578D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0870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AD0ECA5B-CA77-AB58-57D1-54FCE1D3E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8738" y="823962"/>
            <a:ext cx="4014523" cy="1116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B41AE7EF-FF75-614C-DBE6-196FE0F831E2}"/>
              </a:ext>
            </a:extLst>
          </p:cNvPr>
          <p:cNvSpPr txBox="1"/>
          <p:nvPr/>
        </p:nvSpPr>
        <p:spPr>
          <a:xfrm>
            <a:off x="4310505" y="2201152"/>
            <a:ext cx="35709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4th International Conference on Smart Technologies, Systems and Applications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93F821B5-2B78-B360-05C8-2538F2F447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7622" y="4135526"/>
            <a:ext cx="2740035" cy="54800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5C29983-7D26-0836-645D-711A1D01E0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2656" y="4148953"/>
            <a:ext cx="1945638" cy="521153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E9DBC11A-F6E5-B586-92BD-E7D7DFEF69BE}"/>
              </a:ext>
            </a:extLst>
          </p:cNvPr>
          <p:cNvSpPr txBox="1"/>
          <p:nvPr/>
        </p:nvSpPr>
        <p:spPr>
          <a:xfrm>
            <a:off x="4826518" y="5747511"/>
            <a:ext cx="2578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Diciembre 2- 4, 2024</a:t>
            </a:r>
          </a:p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Quito - Ecuador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3984CE0-B919-EA25-88A1-46A7E9ACC8C9}"/>
              </a:ext>
            </a:extLst>
          </p:cNvPr>
          <p:cNvSpPr/>
          <p:nvPr/>
        </p:nvSpPr>
        <p:spPr>
          <a:xfrm>
            <a:off x="373625" y="304800"/>
            <a:ext cx="11484077" cy="622381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8306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7C70A-8969-3D4D-D5CB-295884832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517792B5-2994-6C74-46C0-7FDC216554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1197" y="442346"/>
            <a:ext cx="2308330" cy="46166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B31F7A44-E20F-915E-8B01-652BBDBEC3DA}"/>
              </a:ext>
            </a:extLst>
          </p:cNvPr>
          <p:cNvSpPr txBox="1"/>
          <p:nvPr/>
        </p:nvSpPr>
        <p:spPr>
          <a:xfrm>
            <a:off x="4806855" y="5991994"/>
            <a:ext cx="2578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Diciembre 2- 4, 2024</a:t>
            </a:r>
          </a:p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Quito - Ecuador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AD1B6D5-ABAB-8508-822C-59FC8FC2F31A}"/>
              </a:ext>
            </a:extLst>
          </p:cNvPr>
          <p:cNvSpPr/>
          <p:nvPr/>
        </p:nvSpPr>
        <p:spPr>
          <a:xfrm>
            <a:off x="373625" y="304800"/>
            <a:ext cx="11484077" cy="622381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52644AC3-1304-CF21-F3F5-1D1813CCA5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51" y="442346"/>
            <a:ext cx="1660034" cy="46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echa: pentágono 6">
            <a:extLst>
              <a:ext uri="{FF2B5EF4-FFF2-40B4-BE49-F238E27FC236}">
                <a16:creationId xmlns:a16="http://schemas.microsoft.com/office/drawing/2014/main" id="{B3717C67-DF71-1AEC-77E4-4A3A9C389776}"/>
              </a:ext>
            </a:extLst>
          </p:cNvPr>
          <p:cNvSpPr/>
          <p:nvPr/>
        </p:nvSpPr>
        <p:spPr>
          <a:xfrm rot="16200000">
            <a:off x="11208769" y="6110866"/>
            <a:ext cx="507062" cy="324464"/>
          </a:xfrm>
          <a:prstGeom prst="homePlate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s-EC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4FC55F75-FD7C-63A9-15EC-8E49D1CB1D0F}"/>
              </a:ext>
            </a:extLst>
          </p:cNvPr>
          <p:cNvSpPr txBox="1">
            <a:spLocks/>
          </p:cNvSpPr>
          <p:nvPr/>
        </p:nvSpPr>
        <p:spPr>
          <a:xfrm>
            <a:off x="3151588" y="2860353"/>
            <a:ext cx="5888822" cy="9149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C" b="1">
                <a:latin typeface="Arial" panose="020B0604020202020204" pitchFamily="34" charset="0"/>
                <a:cs typeface="Arial" panose="020B0604020202020204" pitchFamily="34" charset="0"/>
              </a:rPr>
              <a:t>Thanks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DBFEB0B-09AC-208C-9F4F-66FF1BF86A9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572"/>
          <a:stretch/>
        </p:blipFill>
        <p:spPr>
          <a:xfrm rot="10800000" flipV="1">
            <a:off x="567468" y="6063312"/>
            <a:ext cx="3964891" cy="31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2824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B42EA3-CCA4-47EE-EE09-DC13D05C00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A9F0FF7-DD0D-A767-F97F-A6EBCC6587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1197" y="442346"/>
            <a:ext cx="2308330" cy="46166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84BC9479-5EC1-70F9-FA1F-EEF700424BB6}"/>
              </a:ext>
            </a:extLst>
          </p:cNvPr>
          <p:cNvSpPr txBox="1"/>
          <p:nvPr/>
        </p:nvSpPr>
        <p:spPr>
          <a:xfrm>
            <a:off x="4806855" y="5991994"/>
            <a:ext cx="2578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Diciembre 2- 4, 2024</a:t>
            </a:r>
          </a:p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Quito - Ecuador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7376412-42F2-3F8F-B75C-4E67B396EFEC}"/>
              </a:ext>
            </a:extLst>
          </p:cNvPr>
          <p:cNvSpPr/>
          <p:nvPr/>
        </p:nvSpPr>
        <p:spPr>
          <a:xfrm>
            <a:off x="373625" y="304800"/>
            <a:ext cx="11484077" cy="622381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62810F2-0F12-502B-8B22-3755191B5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51" y="442346"/>
            <a:ext cx="1660034" cy="46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echa: pentágono 6">
            <a:extLst>
              <a:ext uri="{FF2B5EF4-FFF2-40B4-BE49-F238E27FC236}">
                <a16:creationId xmlns:a16="http://schemas.microsoft.com/office/drawing/2014/main" id="{D2BDA2F0-9E4D-B8B1-2FC9-D02AE407CAD6}"/>
              </a:ext>
            </a:extLst>
          </p:cNvPr>
          <p:cNvSpPr/>
          <p:nvPr/>
        </p:nvSpPr>
        <p:spPr>
          <a:xfrm rot="16200000">
            <a:off x="11208769" y="6110866"/>
            <a:ext cx="507062" cy="324464"/>
          </a:xfrm>
          <a:prstGeom prst="homePlate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s-EC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F5D21A2A-B26F-4E0B-66CE-2F37F11C0BD8}"/>
              </a:ext>
            </a:extLst>
          </p:cNvPr>
          <p:cNvSpPr txBox="1"/>
          <p:nvPr/>
        </p:nvSpPr>
        <p:spPr>
          <a:xfrm>
            <a:off x="4187353" y="1914076"/>
            <a:ext cx="38172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6000"/>
              <a:t>TITLE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AD38DFD-8BC8-E4D6-84AA-4B938081C354}"/>
              </a:ext>
            </a:extLst>
          </p:cNvPr>
          <p:cNvSpPr txBox="1"/>
          <p:nvPr/>
        </p:nvSpPr>
        <p:spPr>
          <a:xfrm>
            <a:off x="4826518" y="3890108"/>
            <a:ext cx="257828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2400" b="1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</a:p>
          <a:p>
            <a:pPr algn="ctr"/>
            <a:endParaRPr lang="es-EC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0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AFILIATION</a:t>
            </a:r>
            <a:endParaRPr lang="es-EC" sz="2400" b="1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E6A34AC9-D17C-9B76-9EE1-7546456ED4F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572"/>
          <a:stretch/>
        </p:blipFill>
        <p:spPr>
          <a:xfrm rot="10800000" flipV="1">
            <a:off x="567468" y="6063312"/>
            <a:ext cx="3964891" cy="319027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84C7E489-6E92-DFC4-3AA2-D527789F564C}"/>
              </a:ext>
            </a:extLst>
          </p:cNvPr>
          <p:cNvSpPr txBox="1"/>
          <p:nvPr/>
        </p:nvSpPr>
        <p:spPr>
          <a:xfrm>
            <a:off x="2003541" y="3890108"/>
            <a:ext cx="257828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2400" b="1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</a:p>
          <a:p>
            <a:pPr algn="ctr"/>
            <a:endParaRPr lang="es-EC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0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AFILIATION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B74C23BC-BA37-9B08-F9BB-394906643F90}"/>
              </a:ext>
            </a:extLst>
          </p:cNvPr>
          <p:cNvSpPr txBox="1"/>
          <p:nvPr/>
        </p:nvSpPr>
        <p:spPr>
          <a:xfrm>
            <a:off x="7649495" y="3890108"/>
            <a:ext cx="257828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2400" b="1"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</a:p>
          <a:p>
            <a:pPr algn="ctr"/>
            <a:endParaRPr lang="es-EC" sz="2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s-EC" sz="20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AFILIATION</a:t>
            </a:r>
            <a:endParaRPr lang="es-EC" sz="2400" b="1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836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74150-DD9C-D234-A8BD-611C56A07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D8809E8D-1DC4-6726-FAB2-C3005A8A5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1197" y="442346"/>
            <a:ext cx="2308330" cy="46166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EAEE3DC0-745D-10A1-1554-46101DE76C52}"/>
              </a:ext>
            </a:extLst>
          </p:cNvPr>
          <p:cNvSpPr txBox="1"/>
          <p:nvPr/>
        </p:nvSpPr>
        <p:spPr>
          <a:xfrm>
            <a:off x="4806855" y="5991994"/>
            <a:ext cx="2578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Diciembre 2- 4, 2024</a:t>
            </a:r>
          </a:p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Quito - Ecuador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0F176482-D160-CB4A-C05C-0D4EB0DD61D5}"/>
              </a:ext>
            </a:extLst>
          </p:cNvPr>
          <p:cNvSpPr/>
          <p:nvPr/>
        </p:nvSpPr>
        <p:spPr>
          <a:xfrm>
            <a:off x="373625" y="304800"/>
            <a:ext cx="11484077" cy="622381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1FB4BBD-C06A-FA41-2CB2-C82D4F7AD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51" y="442346"/>
            <a:ext cx="1660034" cy="46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echa: pentágono 6">
            <a:extLst>
              <a:ext uri="{FF2B5EF4-FFF2-40B4-BE49-F238E27FC236}">
                <a16:creationId xmlns:a16="http://schemas.microsoft.com/office/drawing/2014/main" id="{2C07382D-D96F-02A9-99F7-0148E359F096}"/>
              </a:ext>
            </a:extLst>
          </p:cNvPr>
          <p:cNvSpPr/>
          <p:nvPr/>
        </p:nvSpPr>
        <p:spPr>
          <a:xfrm rot="16200000">
            <a:off x="11208769" y="6110866"/>
            <a:ext cx="507062" cy="324464"/>
          </a:xfrm>
          <a:prstGeom prst="homePlate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s-EC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64F7EF50-FF53-1AA0-39C6-2C8E2CA4461E}"/>
              </a:ext>
            </a:extLst>
          </p:cNvPr>
          <p:cNvSpPr txBox="1">
            <a:spLocks/>
          </p:cNvSpPr>
          <p:nvPr/>
        </p:nvSpPr>
        <p:spPr>
          <a:xfrm>
            <a:off x="983927" y="1110490"/>
            <a:ext cx="3165286" cy="9149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C" sz="4000" b="1">
                <a:latin typeface="Arial" panose="020B0604020202020204" pitchFamily="34" charset="0"/>
                <a:cs typeface="Arial" panose="020B0604020202020204" pitchFamily="34" charset="0"/>
              </a:rPr>
              <a:t>Content: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FE981AE-CC32-495E-CD91-19CA13B9A2F1}"/>
              </a:ext>
            </a:extLst>
          </p:cNvPr>
          <p:cNvSpPr txBox="1">
            <a:spLocks/>
          </p:cNvSpPr>
          <p:nvPr/>
        </p:nvSpPr>
        <p:spPr>
          <a:xfrm>
            <a:off x="3382994" y="2551326"/>
            <a:ext cx="7186679" cy="3552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s-EC" i="1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s-EC" i="1">
                <a:latin typeface="Arial" panose="020B0604020202020204" pitchFamily="34" charset="0"/>
                <a:cs typeface="Arial" panose="020B0604020202020204" pitchFamily="34" charset="0"/>
              </a:rPr>
              <a:t>Related work</a:t>
            </a:r>
          </a:p>
          <a:p>
            <a:pPr marL="514350" indent="-514350" algn="l">
              <a:buFont typeface="+mj-lt"/>
              <a:buAutoNum type="arabicPeriod"/>
            </a:pPr>
            <a:r>
              <a:rPr lang="es-EC" i="1">
                <a:latin typeface="Arial" panose="020B0604020202020204" pitchFamily="34" charset="0"/>
                <a:cs typeface="Arial" panose="020B0604020202020204" pitchFamily="34" charset="0"/>
              </a:rPr>
              <a:t>Methodology</a:t>
            </a:r>
          </a:p>
          <a:p>
            <a:pPr marL="514350" indent="-514350" algn="l">
              <a:buFont typeface="+mj-lt"/>
              <a:buAutoNum type="arabicPeriod"/>
            </a:pPr>
            <a:r>
              <a:rPr lang="es-EC" i="1">
                <a:latin typeface="Arial" panose="020B0604020202020204" pitchFamily="34" charset="0"/>
                <a:cs typeface="Arial" panose="020B0604020202020204" pitchFamily="34" charset="0"/>
              </a:rPr>
              <a:t>Results and Discussion</a:t>
            </a:r>
          </a:p>
          <a:p>
            <a:pPr marL="514350" indent="-514350" algn="l">
              <a:buFont typeface="+mj-lt"/>
              <a:buAutoNum type="arabicPeriod"/>
            </a:pPr>
            <a:r>
              <a:rPr lang="es-EC" i="1"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 marL="514350" indent="-514350" algn="l">
              <a:buFont typeface="+mj-lt"/>
              <a:buAutoNum type="arabicPeriod"/>
            </a:pPr>
            <a:r>
              <a:rPr lang="es-EC" i="1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algn="l"/>
            <a:endParaRPr lang="es-EC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98B63F3-38AB-67C1-FB80-24DACB9E09A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572" t="-12915"/>
          <a:stretch/>
        </p:blipFill>
        <p:spPr>
          <a:xfrm>
            <a:off x="7208751" y="6044473"/>
            <a:ext cx="3964892" cy="34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7563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33C9F-D182-049F-7B0D-60F44F906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3C8C27E-9C8C-158C-8552-C985E62026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1197" y="442346"/>
            <a:ext cx="2308330" cy="46166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3D8628F5-1DD2-41FF-2531-0ED388F7481E}"/>
              </a:ext>
            </a:extLst>
          </p:cNvPr>
          <p:cNvSpPr txBox="1"/>
          <p:nvPr/>
        </p:nvSpPr>
        <p:spPr>
          <a:xfrm>
            <a:off x="4806855" y="5991994"/>
            <a:ext cx="2578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Diciembre 2- 4, 2024</a:t>
            </a:r>
          </a:p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Quito - Ecuador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D4894DD8-16FC-B878-A478-0EA799A6E56B}"/>
              </a:ext>
            </a:extLst>
          </p:cNvPr>
          <p:cNvSpPr/>
          <p:nvPr/>
        </p:nvSpPr>
        <p:spPr>
          <a:xfrm>
            <a:off x="373625" y="304800"/>
            <a:ext cx="11484077" cy="622381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477AFD5-671F-EC89-9FFF-6C01876F8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51" y="442346"/>
            <a:ext cx="1660034" cy="46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echa: pentágono 6">
            <a:extLst>
              <a:ext uri="{FF2B5EF4-FFF2-40B4-BE49-F238E27FC236}">
                <a16:creationId xmlns:a16="http://schemas.microsoft.com/office/drawing/2014/main" id="{4A6EC397-6C8F-3CF3-B8A3-96AF63FE2C92}"/>
              </a:ext>
            </a:extLst>
          </p:cNvPr>
          <p:cNvSpPr/>
          <p:nvPr/>
        </p:nvSpPr>
        <p:spPr>
          <a:xfrm rot="16200000">
            <a:off x="11208769" y="6110866"/>
            <a:ext cx="507062" cy="324464"/>
          </a:xfrm>
          <a:prstGeom prst="homePlate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s-EC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7FA8CAB9-6CB4-29DC-73CA-F3B1D9F91D4D}"/>
              </a:ext>
            </a:extLst>
          </p:cNvPr>
          <p:cNvSpPr txBox="1">
            <a:spLocks/>
          </p:cNvSpPr>
          <p:nvPr/>
        </p:nvSpPr>
        <p:spPr>
          <a:xfrm>
            <a:off x="983927" y="1110490"/>
            <a:ext cx="3470086" cy="91495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C" sz="4000" b="1">
                <a:latin typeface="Arial" panose="020B0604020202020204" pitchFamily="34" charset="0"/>
                <a:cs typeface="Arial" panose="020B0604020202020204" pitchFamily="34" charset="0"/>
              </a:rPr>
              <a:t>Introduction: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B200C31D-49AA-02C5-D8C7-FBAD81771B81}"/>
              </a:ext>
            </a:extLst>
          </p:cNvPr>
          <p:cNvSpPr txBox="1">
            <a:spLocks/>
          </p:cNvSpPr>
          <p:nvPr/>
        </p:nvSpPr>
        <p:spPr>
          <a:xfrm>
            <a:off x="983927" y="2364512"/>
            <a:ext cx="10421492" cy="3382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C" sz="1800">
                <a:latin typeface="Arial" panose="020B0604020202020204" pitchFamily="34" charset="0"/>
                <a:cs typeface="Arial" panose="020B0604020202020204" pitchFamily="34" charset="0"/>
              </a:rPr>
              <a:t>Insert your text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91ED4A8-DEF6-C5BF-B776-18589691EA6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572"/>
          <a:stretch/>
        </p:blipFill>
        <p:spPr>
          <a:xfrm rot="10800000" flipV="1">
            <a:off x="567468" y="6063312"/>
            <a:ext cx="3964891" cy="31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055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B574E-1F12-EE11-9678-0A2C49D74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2A152D3D-4525-C4FA-584A-630C43D8E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1197" y="442346"/>
            <a:ext cx="2308330" cy="46166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BEC1B5E-FC97-584A-21AF-4BFEC6EDB105}"/>
              </a:ext>
            </a:extLst>
          </p:cNvPr>
          <p:cNvSpPr txBox="1"/>
          <p:nvPr/>
        </p:nvSpPr>
        <p:spPr>
          <a:xfrm>
            <a:off x="4806855" y="5991994"/>
            <a:ext cx="2578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Diciembre 2- 4, 2024</a:t>
            </a:r>
          </a:p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Quito - Ecuador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39E3E7E-5468-98AF-E89D-CDEC0A80A5F1}"/>
              </a:ext>
            </a:extLst>
          </p:cNvPr>
          <p:cNvSpPr/>
          <p:nvPr/>
        </p:nvSpPr>
        <p:spPr>
          <a:xfrm>
            <a:off x="373625" y="304800"/>
            <a:ext cx="11484077" cy="622381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1FB03D7-DDB0-573B-6048-6F91E836C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51" y="442346"/>
            <a:ext cx="1660034" cy="46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echa: pentágono 6">
            <a:extLst>
              <a:ext uri="{FF2B5EF4-FFF2-40B4-BE49-F238E27FC236}">
                <a16:creationId xmlns:a16="http://schemas.microsoft.com/office/drawing/2014/main" id="{88E6BFCA-BDFA-B32E-65D6-1BD4C1484F6E}"/>
              </a:ext>
            </a:extLst>
          </p:cNvPr>
          <p:cNvSpPr/>
          <p:nvPr/>
        </p:nvSpPr>
        <p:spPr>
          <a:xfrm rot="16200000">
            <a:off x="11208769" y="6110866"/>
            <a:ext cx="507062" cy="324464"/>
          </a:xfrm>
          <a:prstGeom prst="homePlate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s-EC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6808FB44-D30F-BA96-7029-476EFFBCE6D7}"/>
              </a:ext>
            </a:extLst>
          </p:cNvPr>
          <p:cNvSpPr txBox="1">
            <a:spLocks/>
          </p:cNvSpPr>
          <p:nvPr/>
        </p:nvSpPr>
        <p:spPr>
          <a:xfrm>
            <a:off x="983927" y="1110490"/>
            <a:ext cx="3822928" cy="9149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C" sz="4000" b="1">
                <a:latin typeface="Arial" panose="020B0604020202020204" pitchFamily="34" charset="0"/>
                <a:cs typeface="Arial" panose="020B0604020202020204" pitchFamily="34" charset="0"/>
              </a:rPr>
              <a:t>Related Work: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D328A264-8C23-5FA7-5C58-A6E0DDEBA4A8}"/>
              </a:ext>
            </a:extLst>
          </p:cNvPr>
          <p:cNvSpPr txBox="1">
            <a:spLocks/>
          </p:cNvSpPr>
          <p:nvPr/>
        </p:nvSpPr>
        <p:spPr>
          <a:xfrm>
            <a:off x="983927" y="2364512"/>
            <a:ext cx="10421492" cy="3382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C" sz="1800">
                <a:latin typeface="Arial" panose="020B0604020202020204" pitchFamily="34" charset="0"/>
                <a:cs typeface="Arial" panose="020B0604020202020204" pitchFamily="34" charset="0"/>
              </a:rPr>
              <a:t>Insert your text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7469C51-BF2F-10D7-4F42-B54CB3338C3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572" t="-12915"/>
          <a:stretch/>
        </p:blipFill>
        <p:spPr>
          <a:xfrm>
            <a:off x="7208751" y="6044473"/>
            <a:ext cx="3964892" cy="34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27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0B3FA-28EA-B28B-44F5-9AFBC4FA4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27071C8-0D0B-F107-E06F-98EADC73AC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1197" y="442346"/>
            <a:ext cx="2308330" cy="46166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8EBD48D3-F41F-8ABF-AA0C-3669213A2488}"/>
              </a:ext>
            </a:extLst>
          </p:cNvPr>
          <p:cNvSpPr txBox="1"/>
          <p:nvPr/>
        </p:nvSpPr>
        <p:spPr>
          <a:xfrm>
            <a:off x="4806855" y="5991994"/>
            <a:ext cx="2578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Diciembre 2- 4, 2024</a:t>
            </a:r>
          </a:p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Quito - Ecuador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B703E0C-0B33-86EB-361B-68BAAC07999A}"/>
              </a:ext>
            </a:extLst>
          </p:cNvPr>
          <p:cNvSpPr/>
          <p:nvPr/>
        </p:nvSpPr>
        <p:spPr>
          <a:xfrm>
            <a:off x="373625" y="304800"/>
            <a:ext cx="11484077" cy="622381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F1088CC1-108A-A9CF-29CD-3F78A8DA4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51" y="442346"/>
            <a:ext cx="1660034" cy="46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echa: pentágono 6">
            <a:extLst>
              <a:ext uri="{FF2B5EF4-FFF2-40B4-BE49-F238E27FC236}">
                <a16:creationId xmlns:a16="http://schemas.microsoft.com/office/drawing/2014/main" id="{770218C4-AEC0-65C6-8176-A5D50E91C5D6}"/>
              </a:ext>
            </a:extLst>
          </p:cNvPr>
          <p:cNvSpPr/>
          <p:nvPr/>
        </p:nvSpPr>
        <p:spPr>
          <a:xfrm rot="16200000">
            <a:off x="11208769" y="6110866"/>
            <a:ext cx="507062" cy="324464"/>
          </a:xfrm>
          <a:prstGeom prst="homePlate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s-EC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AB4E0BBD-3619-183C-C063-621FC2FCBCEF}"/>
              </a:ext>
            </a:extLst>
          </p:cNvPr>
          <p:cNvSpPr txBox="1">
            <a:spLocks/>
          </p:cNvSpPr>
          <p:nvPr/>
        </p:nvSpPr>
        <p:spPr>
          <a:xfrm>
            <a:off x="983927" y="1110490"/>
            <a:ext cx="3822928" cy="9149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C" sz="4000" b="1">
                <a:latin typeface="Arial" panose="020B0604020202020204" pitchFamily="34" charset="0"/>
                <a:cs typeface="Arial" panose="020B0604020202020204" pitchFamily="34" charset="0"/>
              </a:rPr>
              <a:t>Methodology: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DA58DF6-AC91-E208-FEEE-739239429653}"/>
              </a:ext>
            </a:extLst>
          </p:cNvPr>
          <p:cNvSpPr txBox="1">
            <a:spLocks/>
          </p:cNvSpPr>
          <p:nvPr/>
        </p:nvSpPr>
        <p:spPr>
          <a:xfrm>
            <a:off x="983927" y="2364512"/>
            <a:ext cx="10421492" cy="3382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C" sz="1800">
                <a:latin typeface="Arial" panose="020B0604020202020204" pitchFamily="34" charset="0"/>
                <a:cs typeface="Arial" panose="020B0604020202020204" pitchFamily="34" charset="0"/>
              </a:rPr>
              <a:t>Insert your text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4866E28-29E3-3375-5B89-67A11C0D48B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572"/>
          <a:stretch/>
        </p:blipFill>
        <p:spPr>
          <a:xfrm rot="10800000" flipV="1">
            <a:off x="567468" y="6063312"/>
            <a:ext cx="3964891" cy="31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534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0F038-ADA0-27E3-FCB0-9411376C82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4112B19B-48EC-546E-2E66-40E24D362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1197" y="442346"/>
            <a:ext cx="2308330" cy="46166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ABEB4DEE-F613-E156-E8F6-020853DCAF5A}"/>
              </a:ext>
            </a:extLst>
          </p:cNvPr>
          <p:cNvSpPr txBox="1"/>
          <p:nvPr/>
        </p:nvSpPr>
        <p:spPr>
          <a:xfrm>
            <a:off x="4806855" y="5991994"/>
            <a:ext cx="2578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Diciembre 2- 4, 2024</a:t>
            </a:r>
          </a:p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Quito - Ecuador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66FBB720-196F-77FE-E75A-644A91384A3B}"/>
              </a:ext>
            </a:extLst>
          </p:cNvPr>
          <p:cNvSpPr/>
          <p:nvPr/>
        </p:nvSpPr>
        <p:spPr>
          <a:xfrm>
            <a:off x="373625" y="304800"/>
            <a:ext cx="11484077" cy="622381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7245681-80BF-7653-8E19-3A42403A7D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51" y="442346"/>
            <a:ext cx="1660034" cy="46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echa: pentágono 6">
            <a:extLst>
              <a:ext uri="{FF2B5EF4-FFF2-40B4-BE49-F238E27FC236}">
                <a16:creationId xmlns:a16="http://schemas.microsoft.com/office/drawing/2014/main" id="{791AAEFA-C0E1-83EB-40D5-0F7728CC3BF8}"/>
              </a:ext>
            </a:extLst>
          </p:cNvPr>
          <p:cNvSpPr/>
          <p:nvPr/>
        </p:nvSpPr>
        <p:spPr>
          <a:xfrm rot="16200000">
            <a:off x="11208769" y="6110866"/>
            <a:ext cx="507062" cy="324464"/>
          </a:xfrm>
          <a:prstGeom prst="homePlate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s-EC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1B2C0DCD-066D-F915-17EC-9ADE0FB3F9B2}"/>
              </a:ext>
            </a:extLst>
          </p:cNvPr>
          <p:cNvSpPr txBox="1">
            <a:spLocks/>
          </p:cNvSpPr>
          <p:nvPr/>
        </p:nvSpPr>
        <p:spPr>
          <a:xfrm>
            <a:off x="983927" y="1110490"/>
            <a:ext cx="6891712" cy="9149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C" sz="4000" b="1">
                <a:latin typeface="Arial" panose="020B0604020202020204" pitchFamily="34" charset="0"/>
                <a:cs typeface="Arial" panose="020B0604020202020204" pitchFamily="34" charset="0"/>
              </a:rPr>
              <a:t>Results and Discussion: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984699C0-FC89-04EE-95A9-8F407212C335}"/>
              </a:ext>
            </a:extLst>
          </p:cNvPr>
          <p:cNvSpPr txBox="1">
            <a:spLocks/>
          </p:cNvSpPr>
          <p:nvPr/>
        </p:nvSpPr>
        <p:spPr>
          <a:xfrm>
            <a:off x="983927" y="2364512"/>
            <a:ext cx="10421492" cy="3382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C" sz="1800">
                <a:latin typeface="Arial" panose="020B0604020202020204" pitchFamily="34" charset="0"/>
                <a:cs typeface="Arial" panose="020B0604020202020204" pitchFamily="34" charset="0"/>
              </a:rPr>
              <a:t>Insert your text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DBB1809-BA0C-7E95-BE8C-A9CF59F54A3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572" t="-12915"/>
          <a:stretch/>
        </p:blipFill>
        <p:spPr>
          <a:xfrm>
            <a:off x="7208751" y="6044473"/>
            <a:ext cx="3964892" cy="34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369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24AF41-25EB-0474-C622-7AA490A4F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3BD32CBF-BCA1-7189-3119-4E40E9DF9F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1197" y="442346"/>
            <a:ext cx="2308330" cy="46166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753885B3-076B-E155-46F9-4CBD15CA9601}"/>
              </a:ext>
            </a:extLst>
          </p:cNvPr>
          <p:cNvSpPr txBox="1"/>
          <p:nvPr/>
        </p:nvSpPr>
        <p:spPr>
          <a:xfrm>
            <a:off x="4806855" y="5991994"/>
            <a:ext cx="2578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Diciembre 2- 4, 2024</a:t>
            </a:r>
          </a:p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Quito - Ecuador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A3E9965-B9F2-82A8-0455-871B47A40A7A}"/>
              </a:ext>
            </a:extLst>
          </p:cNvPr>
          <p:cNvSpPr/>
          <p:nvPr/>
        </p:nvSpPr>
        <p:spPr>
          <a:xfrm>
            <a:off x="373625" y="304800"/>
            <a:ext cx="11484077" cy="622381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8471943-A5A2-659A-0157-699A74B108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51" y="442346"/>
            <a:ext cx="1660034" cy="46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echa: pentágono 6">
            <a:extLst>
              <a:ext uri="{FF2B5EF4-FFF2-40B4-BE49-F238E27FC236}">
                <a16:creationId xmlns:a16="http://schemas.microsoft.com/office/drawing/2014/main" id="{8F1DB30F-FA06-4AD3-8029-2C97C83D2879}"/>
              </a:ext>
            </a:extLst>
          </p:cNvPr>
          <p:cNvSpPr/>
          <p:nvPr/>
        </p:nvSpPr>
        <p:spPr>
          <a:xfrm rot="16200000">
            <a:off x="11208769" y="6110866"/>
            <a:ext cx="507062" cy="324464"/>
          </a:xfrm>
          <a:prstGeom prst="homePlate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s-EC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4DBCBAEA-1E42-3957-F815-D0EF5017D04F}"/>
              </a:ext>
            </a:extLst>
          </p:cNvPr>
          <p:cNvSpPr txBox="1">
            <a:spLocks/>
          </p:cNvSpPr>
          <p:nvPr/>
        </p:nvSpPr>
        <p:spPr>
          <a:xfrm>
            <a:off x="983927" y="1110490"/>
            <a:ext cx="6891712" cy="9149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C" sz="4000" b="1">
                <a:latin typeface="Arial" panose="020B0604020202020204" pitchFamily="34" charset="0"/>
                <a:cs typeface="Arial" panose="020B0604020202020204" pitchFamily="34" charset="0"/>
              </a:rPr>
              <a:t>Conclusions: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E59E6D2-5E60-71DD-D305-B30EDA8F897A}"/>
              </a:ext>
            </a:extLst>
          </p:cNvPr>
          <p:cNvSpPr txBox="1">
            <a:spLocks/>
          </p:cNvSpPr>
          <p:nvPr/>
        </p:nvSpPr>
        <p:spPr>
          <a:xfrm>
            <a:off x="983927" y="2364512"/>
            <a:ext cx="10421492" cy="3382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C" sz="1800">
                <a:latin typeface="Arial" panose="020B0604020202020204" pitchFamily="34" charset="0"/>
                <a:cs typeface="Arial" panose="020B0604020202020204" pitchFamily="34" charset="0"/>
              </a:rPr>
              <a:t>Insert your text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AB93551-5C51-5CB5-832E-058EEC81B53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572"/>
          <a:stretch/>
        </p:blipFill>
        <p:spPr>
          <a:xfrm rot="10800000" flipV="1">
            <a:off x="567468" y="6063312"/>
            <a:ext cx="3964891" cy="319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281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2E5461-610E-92A1-426A-1811647E9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C8AFFDEF-EA7D-7A8D-9CDB-EFE389D25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1197" y="442346"/>
            <a:ext cx="2308330" cy="461666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978D74A7-4396-A20F-D073-8E477008BE04}"/>
              </a:ext>
            </a:extLst>
          </p:cNvPr>
          <p:cNvSpPr txBox="1"/>
          <p:nvPr/>
        </p:nvSpPr>
        <p:spPr>
          <a:xfrm>
            <a:off x="4806855" y="5991994"/>
            <a:ext cx="2578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Diciembre 2- 4, 2024</a:t>
            </a:r>
          </a:p>
          <a:p>
            <a:pPr algn="ctr"/>
            <a:r>
              <a:rPr lang="es-EC" sz="1200" b="1" i="1">
                <a:latin typeface="Arial" panose="020B0604020202020204" pitchFamily="34" charset="0"/>
                <a:cs typeface="Arial" panose="020B0604020202020204" pitchFamily="34" charset="0"/>
              </a:rPr>
              <a:t>Quito - Ecuador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BA36DD1-4674-815B-6507-1A00E7EA6718}"/>
              </a:ext>
            </a:extLst>
          </p:cNvPr>
          <p:cNvSpPr/>
          <p:nvPr/>
        </p:nvSpPr>
        <p:spPr>
          <a:xfrm>
            <a:off x="373625" y="304800"/>
            <a:ext cx="11484077" cy="622381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CF84730-AC9A-E73C-4A5E-8B09C9A49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51" y="442346"/>
            <a:ext cx="1660034" cy="461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lecha: pentágono 6">
            <a:extLst>
              <a:ext uri="{FF2B5EF4-FFF2-40B4-BE49-F238E27FC236}">
                <a16:creationId xmlns:a16="http://schemas.microsoft.com/office/drawing/2014/main" id="{3470E70F-0DE9-7478-D3C2-4F871565DDED}"/>
              </a:ext>
            </a:extLst>
          </p:cNvPr>
          <p:cNvSpPr/>
          <p:nvPr/>
        </p:nvSpPr>
        <p:spPr>
          <a:xfrm rot="16200000">
            <a:off x="11208769" y="6110866"/>
            <a:ext cx="507062" cy="324464"/>
          </a:xfrm>
          <a:prstGeom prst="homePlate">
            <a:avLst/>
          </a:prstGeom>
          <a:solidFill>
            <a:srgbClr val="002060"/>
          </a:solidFill>
          <a:ln w="19050">
            <a:solidFill>
              <a:srgbClr val="00206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vert" rtlCol="0" anchor="ctr"/>
          <a:lstStyle/>
          <a:p>
            <a:pPr algn="ctr"/>
            <a:r>
              <a:rPr lang="es-EC"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515211FA-1ABA-4918-22F2-15E3EEC91213}"/>
              </a:ext>
            </a:extLst>
          </p:cNvPr>
          <p:cNvSpPr txBox="1">
            <a:spLocks/>
          </p:cNvSpPr>
          <p:nvPr/>
        </p:nvSpPr>
        <p:spPr>
          <a:xfrm>
            <a:off x="983927" y="1110490"/>
            <a:ext cx="6891712" cy="9149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C" sz="4000" b="1">
                <a:latin typeface="Arial" panose="020B0604020202020204" pitchFamily="34" charset="0"/>
                <a:cs typeface="Arial" panose="020B0604020202020204" pitchFamily="34" charset="0"/>
              </a:rPr>
              <a:t>References: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68071561-E01A-9644-0150-9A5E823B8F07}"/>
              </a:ext>
            </a:extLst>
          </p:cNvPr>
          <p:cNvSpPr txBox="1">
            <a:spLocks/>
          </p:cNvSpPr>
          <p:nvPr/>
        </p:nvSpPr>
        <p:spPr>
          <a:xfrm>
            <a:off x="983927" y="2364512"/>
            <a:ext cx="10421492" cy="3382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C" sz="1800">
                <a:latin typeface="Arial" panose="020B0604020202020204" pitchFamily="34" charset="0"/>
                <a:cs typeface="Arial" panose="020B0604020202020204" pitchFamily="34" charset="0"/>
              </a:rPr>
              <a:t>Insert your text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9F357A8-BB5D-C163-0390-FFC13B8AA9B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4572" t="-12915"/>
          <a:stretch/>
        </p:blipFill>
        <p:spPr>
          <a:xfrm>
            <a:off x="7208751" y="6044473"/>
            <a:ext cx="3964892" cy="347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14723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8CE814B51D38844B8FE9CE181B2F988" ma:contentTypeVersion="13" ma:contentTypeDescription="Crear nuevo documento." ma:contentTypeScope="" ma:versionID="38c23b5f8fe2facb5fba2960a524bea0">
  <xsd:schema xmlns:xsd="http://www.w3.org/2001/XMLSchema" xmlns:xs="http://www.w3.org/2001/XMLSchema" xmlns:p="http://schemas.microsoft.com/office/2006/metadata/properties" xmlns:ns3="f5c1cafe-9c9d-48d2-9b88-9fa8e22f3be6" xmlns:ns4="cbbbaced-9086-4503-ba52-ac7da9c5591b" targetNamespace="http://schemas.microsoft.com/office/2006/metadata/properties" ma:root="true" ma:fieldsID="46a4ace00a76b1405a6ba55006de316b" ns3:_="" ns4:_="">
    <xsd:import namespace="f5c1cafe-9c9d-48d2-9b88-9fa8e22f3be6"/>
    <xsd:import namespace="cbbbaced-9086-4503-ba52-ac7da9c559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c1cafe-9c9d-48d2-9b88-9fa8e22f3b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bbaced-9086-4503-ba52-ac7da9c5591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5c1cafe-9c9d-48d2-9b88-9fa8e22f3be6" xsi:nil="true"/>
  </documentManagement>
</p:properties>
</file>

<file path=customXml/itemProps1.xml><?xml version="1.0" encoding="utf-8"?>
<ds:datastoreItem xmlns:ds="http://schemas.openxmlformats.org/officeDocument/2006/customXml" ds:itemID="{9D220CF3-3A06-4FC7-A727-F64C1E7F8215}">
  <ds:schemaRefs>
    <ds:schemaRef ds:uri="cbbbaced-9086-4503-ba52-ac7da9c5591b"/>
    <ds:schemaRef ds:uri="f5c1cafe-9c9d-48d2-9b88-9fa8e22f3be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FB78C81-68D0-4F35-A676-FF305EC24A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612608-7638-4280-9820-B0E6E3D37625}">
  <ds:schemaRefs>
    <ds:schemaRef ds:uri="cbbbaced-9086-4503-ba52-ac7da9c5591b"/>
    <ds:schemaRef ds:uri="f5c1cafe-9c9d-48d2-9b88-9fa8e22f3be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10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Byron Fernando Velasco Gualotuña</dc:creator>
  <cp:revision>2</cp:revision>
  <dcterms:created xsi:type="dcterms:W3CDTF">2024-11-27T16:44:46Z</dcterms:created>
  <dcterms:modified xsi:type="dcterms:W3CDTF">2024-11-29T15:22:22Z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0x01010028CE814B51D38844B8FE9CE181B2F988</vt:lpwstr>
  </property>
</Properties>
</file>